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640763" cy="19440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42" d="100"/>
          <a:sy n="42" d="100"/>
        </p:scale>
        <p:origin x="223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3181587"/>
            <a:ext cx="7344649" cy="6768183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10210777"/>
            <a:ext cx="6480572" cy="4693625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73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23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1035028"/>
            <a:ext cx="1863165" cy="1647494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1035028"/>
            <a:ext cx="5481484" cy="1647494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7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69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4846637"/>
            <a:ext cx="7452658" cy="8086717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13009857"/>
            <a:ext cx="7452658" cy="4252613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5175140"/>
            <a:ext cx="3672324" cy="1233483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5175140"/>
            <a:ext cx="3672324" cy="1233483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26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1035032"/>
            <a:ext cx="7452658" cy="375760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4765630"/>
            <a:ext cx="3655447" cy="233556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7101192"/>
            <a:ext cx="3655447" cy="104447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4765630"/>
            <a:ext cx="3673450" cy="233556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7101192"/>
            <a:ext cx="3673450" cy="104447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82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23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37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1296035"/>
            <a:ext cx="2786871" cy="4536123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2799080"/>
            <a:ext cx="4374386" cy="13815373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5832158"/>
            <a:ext cx="2786871" cy="10804793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3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1296035"/>
            <a:ext cx="2786871" cy="4536123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2799080"/>
            <a:ext cx="4374386" cy="13815373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5832158"/>
            <a:ext cx="2786871" cy="10804793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17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1035032"/>
            <a:ext cx="7452658" cy="3757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5175140"/>
            <a:ext cx="7452658" cy="12334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18018491"/>
            <a:ext cx="1944172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8820-8D5E-40B7-B61A-CBC78568A831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18018491"/>
            <a:ext cx="2916258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18018491"/>
            <a:ext cx="1944172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28FF-0D7A-4FBA-A94B-CF88B74524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48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recimiento flotante en la luz">
            <a:extLst>
              <a:ext uri="{FF2B5EF4-FFF2-40B4-BE49-F238E27FC236}">
                <a16:creationId xmlns:a16="http://schemas.microsoft.com/office/drawing/2014/main" id="{333C6366-C6A9-BC8B-C576-F2CFDA72B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-1"/>
            <a:ext cx="8639970" cy="4860163"/>
          </a:xfrm>
          <a:prstGeom prst="rect">
            <a:avLst/>
          </a:prstGeom>
        </p:spPr>
      </p:pic>
      <p:pic>
        <p:nvPicPr>
          <p:cNvPr id="11" name="Imagen 10" descr="Papel a rayas colorido de color amarillo y naranja ">
            <a:extLst>
              <a:ext uri="{FF2B5EF4-FFF2-40B4-BE49-F238E27FC236}">
                <a16:creationId xmlns:a16="http://schemas.microsoft.com/office/drawing/2014/main" id="{4C757AA2-8508-83EF-723B-37FD77A7F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794371"/>
            <a:ext cx="8640763" cy="5750664"/>
          </a:xfrm>
          <a:prstGeom prst="rect">
            <a:avLst/>
          </a:prstGeom>
        </p:spPr>
      </p:pic>
      <p:pic>
        <p:nvPicPr>
          <p:cNvPr id="13" name="Imagen 12" descr="Cronómetro">
            <a:extLst>
              <a:ext uri="{FF2B5EF4-FFF2-40B4-BE49-F238E27FC236}">
                <a16:creationId xmlns:a16="http://schemas.microsoft.com/office/drawing/2014/main" id="{ED664B1E-93F1-03DB-620D-B9748BED6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4860161"/>
            <a:ext cx="8639177" cy="5074673"/>
          </a:xfrm>
          <a:prstGeom prst="rect">
            <a:avLst/>
          </a:prstGeom>
        </p:spPr>
      </p:pic>
      <p:pic>
        <p:nvPicPr>
          <p:cNvPr id="7" name="Imagen 6" descr="Cascada entre grandes colinas">
            <a:extLst>
              <a:ext uri="{FF2B5EF4-FFF2-40B4-BE49-F238E27FC236}">
                <a16:creationId xmlns:a16="http://schemas.microsoft.com/office/drawing/2014/main" id="{DCB535B1-9FD6-7524-12A4-3F0C1FBD5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934834"/>
            <a:ext cx="8639177" cy="48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51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Cana Sánchez</dc:creator>
  <cp:lastModifiedBy>Alejandro Cana Sánchez</cp:lastModifiedBy>
  <cp:revision>1</cp:revision>
  <dcterms:created xsi:type="dcterms:W3CDTF">2026-01-16T09:04:04Z</dcterms:created>
  <dcterms:modified xsi:type="dcterms:W3CDTF">2026-01-16T09:24:24Z</dcterms:modified>
</cp:coreProperties>
</file>